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Gretel.ai" TargetMode="External"/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image" Target="../media/image-5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2246233"/>
            <a:ext cx="4869061" cy="373701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967264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Predicting Bed Allocation Time During Crisis</a:t>
            </a:r>
            <a:endParaRPr lang="en-US" sz="5950" dirty="0"/>
          </a:p>
        </p:txBody>
      </p:sp>
      <p:sp>
        <p:nvSpPr>
          <p:cNvPr id="7" name="Text 2"/>
          <p:cNvSpPr/>
          <p:nvPr/>
        </p:nvSpPr>
        <p:spPr>
          <a:xfrm>
            <a:off x="864037" y="417647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Health Care2: Predictive Analytics for Patient Admissions</a:t>
            </a:r>
            <a:endParaRPr lang="en-US" sz="1900" dirty="0"/>
          </a:p>
        </p:txBody>
      </p:sp>
      <p:sp>
        <p:nvSpPr>
          <p:cNvPr id="8" name="Text 3"/>
          <p:cNvSpPr/>
          <p:nvPr/>
        </p:nvSpPr>
        <p:spPr>
          <a:xfrm>
            <a:off x="864037" y="484917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Members: 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864037" y="552188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Shiladitya Sarkar (2348556)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864037" y="619458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Swapnali Singh (2348565)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864037" y="6867287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1247656"/>
            <a:ext cx="612564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Who can use this Analysis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716286" y="2427208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Hospital Administrators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Improved resource management and optimized bed allocation.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2111335" y="2908578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decision-making during crises and peak times.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716286" y="338994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Healthcare Providers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More efficient treatment planning with accurate recovery time predictions.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2111335" y="3871317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Reduced workload in managing bed availability and patient turnover.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716286" y="435268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Patients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Improved access to hospital beds with timely updates on availability.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716286" y="4834057"/>
            <a:ext cx="1159275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Hospital Staff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Streamlined operations with automated bed management processes. Reduced manual tracking and administrative tasks related to bed allocation.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716286" y="5710476"/>
            <a:ext cx="1159275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Health Insurance Providers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More accurate estimation of hospital stay durations, leading to better financial planning and coverage decisions.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716286" y="6586895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Public Health Authorities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Better data for monitoring hospital capacity during emergencies or pandemics.</a:t>
            </a:r>
            <a:endParaRPr lang="en-US" sz="190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550789" y="654844"/>
            <a:ext cx="5276255" cy="659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Reflection</a:t>
            </a:r>
            <a:endParaRPr lang="en-US" sz="4150" dirty="0"/>
          </a:p>
        </p:txBody>
      </p:sp>
      <p:sp>
        <p:nvSpPr>
          <p:cNvPr id="5" name="Text 2"/>
          <p:cNvSpPr/>
          <p:nvPr/>
        </p:nvSpPr>
        <p:spPr>
          <a:xfrm>
            <a:off x="1550789" y="1789271"/>
            <a:ext cx="11528703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 Faced during project: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930598" y="2436138"/>
            <a:ext cx="11148893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Preparation: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2310527" y="2898934"/>
            <a:ext cx="10768965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9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 arose due to the lack of natural trends in synthetic data, making it difficult to capture real-world variability.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930598" y="3741539"/>
            <a:ext cx="11148893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Preprocessing: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310527" y="4204335"/>
            <a:ext cx="10768965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9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Handling inconsistencies: missing values, normalize data, and encode categorical variables to ensure data was ready for modeling.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930598" y="5046940"/>
            <a:ext cx="11148893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Selection: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2310527" y="5509736"/>
            <a:ext cx="10768965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9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Utilized Linear Regression, Decision Tree, SVM, Random Forest, Gradient Boost &amp; XGBoost to evaluate and find the best fit model for analysis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930598" y="6352342"/>
            <a:ext cx="11148893" cy="379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Privacy Issues: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2310527" y="6815138"/>
            <a:ext cx="10768965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9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use of synthetic data helped mitigate privacy concerns, but transitioning to real-time data will require strict compliance with data privacy regulations.</a:t>
            </a:r>
            <a:endParaRPr lang="en-US" sz="18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253734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321356" y="3716893"/>
            <a:ext cx="11987689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project- '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 Bridge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' underscores the importance of incorporating real-time data for more accurate trend analysis and decision-making. Additionally, it highlights the need for robust computational resources and strong privacy protections. Moving forward, integrating real-world data and refining feature engineering will enhance the accuracy and effectiveness of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 Bridge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in hospital settings, improving patient care and resource management.</a:t>
            </a:r>
            <a:endParaRPr lang="en-US" sz="190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182153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321356" y="3001089"/>
            <a:ext cx="1198768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AIM: To Develop a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Hospital Bed and Recovery Time Recommender System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that helps hospitals efficiently manage bed availability and provide patients with accurate recovery time estimates based on historical data.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21356" y="4068842"/>
            <a:ext cx="119876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Features: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716286" y="4741545"/>
            <a:ext cx="1159275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Bed Availability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Patients and healthcare staff can view real-time updates on bed availability, ensuring efficient bed allocation, especially during crises.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716286" y="5617964"/>
            <a:ext cx="1159275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First-Come, First-Served Allocation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In normal situations, beds are allocated on a first-come, first-served basis, while special conditions like surgeries or emergencies follow a different protocol.</a:t>
            </a:r>
            <a:endParaRPr lang="en-US" sz="190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493758" y="659368"/>
            <a:ext cx="11642765" cy="799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Problem Statement: </a:t>
            </a:r>
            <a:pPr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Efficient Bed Management and Patient Recovery Time Prediction System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1493758" y="1937980"/>
            <a:ext cx="1164276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Background: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77258" y="2591276"/>
            <a:ext cx="11259264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 healthcare settings, managing bed availability and patient recovery efficiently is crucial.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877258" y="3058716"/>
            <a:ext cx="11259264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Accurate prediction of bed availability and patient recovery times helps in optimizing resource allocation and improving patient care.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493758" y="4095631"/>
            <a:ext cx="1164276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Challenges: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877378" y="4748927"/>
            <a:ext cx="1125914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1"/>
            </a:pPr>
            <a:r>
              <a:rPr lang="en-US" sz="18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 Availability Prediction: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2260878" y="5216366"/>
            <a:ext cx="1087564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Difficulty in predicting when a bed will become available based on current and historical data.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877378" y="5683806"/>
            <a:ext cx="1125914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 Allocation: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2260878" y="6151245"/>
            <a:ext cx="10875645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Ensuring fair bed allocation based on patient condition and booking time, with a first-come, first-served approach for non-emergency cases.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493758" y="7188160"/>
            <a:ext cx="11642765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111698" y="478155"/>
            <a:ext cx="3847505" cy="481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ABOUT DATASET</a:t>
            </a:r>
            <a:endParaRPr lang="en-US" sz="3000" dirty="0"/>
          </a:p>
        </p:txBody>
      </p:sp>
      <p:sp>
        <p:nvSpPr>
          <p:cNvPr id="5" name="Text 2"/>
          <p:cNvSpPr/>
          <p:nvPr/>
        </p:nvSpPr>
        <p:spPr>
          <a:xfrm>
            <a:off x="3388638" y="1305401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P_ID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Unique 7-digit ID starting with the digit 7, allotted to each patient for identification.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3388638" y="1642824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2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P_Age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Patient ages, ranging between 10 and 60 years.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3388638" y="1980248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3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Gender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gender of the patient, recorded as either Male or Female.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3388638" y="2317671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4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Bed_No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Unique bed number assigned to each patient, ranging between 1 and 500.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388638" y="2655094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5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Pre-existing Conditions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Information on any prior medical conditions or history that the patient has.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3388638" y="2992517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6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Condition Severity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severity of the patient’s condition, categorized as Mild, Moderate, or Severe.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3388638" y="3329940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7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Disease type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Classification of the disease type, whether it is Highly communicable, ICU-related, or Normal.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3388638" y="3667363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8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Admission_ID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A unique identifier for each admission, which includes both numbers and alphabets.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3388638" y="4004786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9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Admission_Date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date when the patient was admitted and the bed was allocated.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3388638" y="4342209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0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Admission_Type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Specifies the nature of the admission, such as emergency or scheduled.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3388638" y="4679633"/>
            <a:ext cx="8130064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1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Department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department in which the patient is being treated, such as General Surgery, Neurology, or Cardiology.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3388638" y="5293995"/>
            <a:ext cx="8130064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2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Treatment_Start_Date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date when the patient’s treatment begins, which occurs after bed allocation (between 2020-2023).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3388638" y="5908358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3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Treatment_End_Date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date when the patient’s treatment ends, varying based on disease type.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3388638" y="6245781"/>
            <a:ext cx="8130064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4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Bed_Allocation_Date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date when the bed was allocated to the patient, which is the same as the admission date.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3388638" y="6860143"/>
            <a:ext cx="8130064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5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Bed_Release_Date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date when the bed is vacated, corresponding with the treatment end date.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3388638" y="7197566"/>
            <a:ext cx="8130064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Font typeface="+mj-lt"/>
              <a:buAutoNum type="arabicPeriod" startAt="16"/>
            </a:pPr>
            <a:r>
              <a:rPr lang="en-US" sz="13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Recovery_Time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The number of days between bed allocation and release, indicating the total recovery duration.</a:t>
            </a:r>
            <a:endParaRPr lang="en-US" sz="13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164270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Preparation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716286" y="2822258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Generation: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2111335" y="3303627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Used 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b="1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Gretel.ai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to generate synthetic patient data.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2111335" y="3784997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Generated multiple CSV files to simulate real-world scenarios.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716286" y="426636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Compilation: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111335" y="4747736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Combined all CSV files into a unified dataset.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2111335" y="5229106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Resulted in a total of 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1189 rows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of data.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716286" y="5710476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Dataset Overview: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2111335" y="6191845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Total Columns: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17 columns capturing various aspects of patient data.</a:t>
            </a:r>
            <a:endParaRPr lang="en-US" sz="1900" dirty="0"/>
          </a:p>
        </p:txBody>
      </p:sp>
      <p:pic>
        <p:nvPicPr>
          <p:cNvPr id="13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1355646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Analysis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321356" y="2535198"/>
            <a:ext cx="119876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Dataset Overview: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716286" y="3207901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Shape of the Data: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1189 rows and 8 columns (After Pre-Processing).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21356" y="3880604"/>
            <a:ext cx="119876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Variable Classification: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716286" y="455330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Integer-Categorical Variables: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3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716286" y="503467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String-Categorical Variables: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4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716286" y="551604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Boolean Variables: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1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716286" y="5997416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Numeric Variables: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0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716286" y="6478786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Date Time Columns: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None</a:t>
            </a:r>
            <a:endParaRPr lang="en-US" sz="190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16286" y="1072158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Duplicate Rows: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2111335" y="1553528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338 duplicate rows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identified.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2111335" y="2034897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Removing duplicates might impact column data types.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716286" y="2516267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Quality Issues: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2111335" y="2997637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Condition Severity: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506266" y="3479006"/>
            <a:ext cx="108027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missing values &amp; Mixed data types (object and float).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2506266" y="3960376"/>
            <a:ext cx="108027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Impute missing values with mean, median, mode, or a constant &amp; making in same datatype.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2111335" y="4441746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Recovery Time: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2506266" y="4923115"/>
            <a:ext cx="108027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75 outliers</a:t>
            </a:r>
            <a:pPr algn="l" lvl="2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detected beyond expected range.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2506266" y="5404485"/>
            <a:ext cx="108027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 remove outliers to improve data quality.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716286" y="5885855"/>
            <a:ext cx="1159275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Variable Details: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2111335" y="6367224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Pre-existing Conditions: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Ranges from 0 to 3 with no issues.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2111335" y="6848594"/>
            <a:ext cx="111977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Gender, Disease Type, Admission Type, Department:</a:t>
            </a:r>
            <a:pPr algn="l" lvl="1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No missing values and no issues detected.</a:t>
            </a:r>
            <a:endParaRPr lang="en-US" sz="190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69842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Visualization</a:t>
            </a:r>
            <a:endParaRPr lang="en-US" sz="43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356" y="2032159"/>
            <a:ext cx="3593902" cy="29582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21356" y="526803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CatPlot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321356" y="5857756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Patient's condition severity and time it to recover with gender distribution</a:t>
            </a:r>
            <a:endParaRPr lang="en-US" sz="19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095" y="2032159"/>
            <a:ext cx="3593902" cy="322421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25095" y="553402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 Plot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5525095" y="6123742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Distribution of Department and respective Recovery time based on gender distribution</a:t>
            </a:r>
            <a:endParaRPr lang="en-US" sz="19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8835" y="2032159"/>
            <a:ext cx="3593902" cy="320421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28835" y="55140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Box-Plot</a:t>
            </a:r>
            <a:endParaRPr lang="en-US" sz="2150" dirty="0"/>
          </a:p>
        </p:txBody>
      </p:sp>
      <p:sp>
        <p:nvSpPr>
          <p:cNvPr id="13" name="Text 7"/>
          <p:cNvSpPr/>
          <p:nvPr/>
        </p:nvSpPr>
        <p:spPr>
          <a:xfrm>
            <a:off x="9728835" y="610373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Boxplot to see the distribution of recovery time of Patients &amp; detecting outliers.</a:t>
            </a:r>
            <a:endParaRPr lang="en-US" sz="190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106310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Recommendation</a:t>
            </a:r>
            <a:endParaRPr lang="en-US" sz="43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356" y="2396847"/>
            <a:ext cx="5692735" cy="32020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21356" y="5876568"/>
            <a:ext cx="569273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929" y="2396847"/>
            <a:ext cx="5692735" cy="32020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3929" y="5876568"/>
            <a:ext cx="569273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321356" y="6771442"/>
            <a:ext cx="119876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Utilized Streamlit to deploy the app.</a:t>
            </a:r>
            <a:endParaRPr lang="en-US" sz="190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2024-08-29T04:06:32Z</dcterms:created>
  <dcterms:modified xsi:type="dcterms:W3CDTF">2024-08-29T04:06:32Z</dcterms:modified>
</cp:coreProperties>
</file>